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098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mar</a:t>
            </a:r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di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premier mai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924" y="28956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Interpret</a:t>
            </a:r>
            <a:r>
              <a:rPr lang="fr-FR" sz="2800" dirty="0" smtClean="0">
                <a:latin typeface="Kristen ITC" pitchFamily="66" charset="0"/>
              </a:rPr>
              <a:t> the short story </a:t>
            </a:r>
            <a:br>
              <a:rPr lang="fr-FR" sz="2800" dirty="0" smtClean="0">
                <a:latin typeface="Kristen ITC" pitchFamily="66" charset="0"/>
              </a:rPr>
            </a:br>
            <a:r>
              <a:rPr lang="fr-FR" sz="2800" dirty="0" smtClean="0">
                <a:latin typeface="Kristen ITC" pitchFamily="66" charset="0"/>
              </a:rPr>
              <a:t>« Un drôle de fantôme »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389" y="429003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Form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smtClean="0">
                <a:latin typeface="Kristen ITC" pitchFamily="66" charset="0"/>
              </a:rPr>
              <a:t>the imparfait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389" y="52578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Choose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between</a:t>
            </a:r>
            <a:r>
              <a:rPr lang="fr-FR" sz="2800" dirty="0" smtClean="0">
                <a:latin typeface="Kristen ITC" pitchFamily="66" charset="0"/>
              </a:rPr>
              <a:t> the imparfait and passé composé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26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66</cp:revision>
  <dcterms:created xsi:type="dcterms:W3CDTF">2011-09-14T23:22:57Z</dcterms:created>
  <dcterms:modified xsi:type="dcterms:W3CDTF">2012-05-01T11:01:02Z</dcterms:modified>
</cp:coreProperties>
</file>